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140" r:id="rId3"/>
    <p:sldId id="1144" r:id="rId4"/>
    <p:sldId id="1147" r:id="rId5"/>
    <p:sldId id="1145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62558" y="291631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讲述了埃德蒙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希拉里和丹增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诺盖于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1953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日克服千难万险成功登顶珠峰。在采访中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他们表示登顶需要的不仅仅是技术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更多的是热忱和团队合作。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722" y="1412776"/>
            <a:ext cx="10720968" cy="1290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1607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May 29, 1953, Edmund Hillary and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Tenzing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Norgay set foot on the top of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Qomolangma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world’s </a:t>
            </a:r>
            <a:r>
              <a:rPr lang="en-US" altLang="zh-CN" sz="21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1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the first ever to reach its 8,848-meter top, marking a big moment in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1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they do it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1974 interview, Hillary talked about the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“</a:t>
            </a:r>
            <a:r>
              <a:rPr lang="en-US" altLang="zh-CN" sz="21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1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climb like this, being skilled and experienced in climbing is not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need to have enthusiasm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热忱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93827" y="1221891"/>
            <a:ext cx="11256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highest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862958" y="1773323"/>
            <a:ext cx="732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how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585103" y="2254619"/>
            <a:ext cx="9178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To do</a:t>
            </a:r>
            <a:endParaRPr lang="zh-CN" altLang="en-US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156233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考查形容词的最高级。本文讲述的是珠穆朗玛峰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是世界最高峰。故填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highest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考查疑问词。此处句意为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那么他们怎么做到的呢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考查动词不定式。句意为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为了这次攀爬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光有技巧和经验是不够的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此处表目的。故填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66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1607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 there was the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no less than 700 people to help Hillary and Norgay to the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en-US" altLang="zh-CN" sz="21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1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 helping to carry supplies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物资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 the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might be easier these days because </a:t>
            </a:r>
            <a:r>
              <a:rPr lang="en-US" altLang="zh-CN" sz="21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1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better transport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交通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technology, but at that time, a lot of the work needed to be done by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team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men who reach the top depend 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endParaRPr lang="en-US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1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whole team,” he told the reporter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78782" y="1268760"/>
            <a:ext cx="851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them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790950" y="1755393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of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10630" y="2708920"/>
            <a:ext cx="595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the</a:t>
            </a:r>
            <a:endParaRPr lang="zh-CN" altLang="en-US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217379"/>
            <a:ext cx="11485848" cy="28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考查代词。句意为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他们中的一些人帮忙抗物资到固定地方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。介词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后接宾语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,they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的宾格为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如今去攀登也许会容易很多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因为有了更好的交通和技术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。词组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of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后接名词或短语。故填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两个登顶的男人依靠的是全队的支持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。此处指的是前面提到过的整个队伍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,“the whole...”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整个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788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42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Hillary had a good team and all he needed, he wasn’t sure if they would reach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such a high mountain, anything can happen, and it can happen really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mountain like this, you can never be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complete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confident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自信的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Hillary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Norgay’s amazing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shows the importance of enthusiasm and </a:t>
            </a:r>
            <a:r>
              <a:rPr lang="en-US" altLang="zh-CN" sz="200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teamwork</a:t>
            </a:r>
            <a:r>
              <a:rPr lang="en-US" altLang="zh-CN" sz="200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sz="20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others to try to climb the mountain since then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70670" y="713582"/>
            <a:ext cx="25298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Though/Although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17421" y="1617113"/>
            <a:ext cx="16017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completely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867216" y="2111316"/>
            <a:ext cx="1824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achievement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29657" y="2564904"/>
            <a:ext cx="2228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has encouraged</a:t>
            </a:r>
            <a:endParaRPr lang="zh-CN" altLang="en-US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3461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3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尽管希拉里有一个好的团队和所有他需要的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但他不确定他们是否能成功登顶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Though/Although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引导的让步状语从句。故填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Though/Although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3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在这样一座山上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你永远不可能完全自信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。此处副词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completely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修饰形容词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confident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completely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3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埃德蒙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希拉里和丹增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诺盖的惊人成就体现了热忱和团队合作的重要性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的名词形式为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achievement,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“shows”,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achievement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用单数即可。故填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achievement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3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考查现在完成时。句意为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它鼓励着很多其他人也继续努力攀登这座山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。句中的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“since then”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是现在完成时的标志。故填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encouraged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13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538</Words>
  <Application>Microsoft Office PowerPoint</Application>
  <PresentationFormat>自定义</PresentationFormat>
  <Paragraphs>27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2025-09-17T19:40:09Z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